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0" r:id="rId5"/>
    <p:sldId id="261" r:id="rId6"/>
    <p:sldId id="267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3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F3E9B-C4D5-4F56-BDAE-8C3FDB60A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8E38A2-93CF-4825-86A2-4DA640A7B4AD}">
      <dgm:prSet phldrT="[Text]" custT="1"/>
      <dgm:spPr/>
      <dgm:t>
        <a:bodyPr/>
        <a:lstStyle/>
        <a:p>
          <a:r>
            <a:rPr lang="bn-BD" sz="4800" dirty="0" smtClean="0">
              <a:latin typeface="NikoshBAN" pitchFamily="2" charset="0"/>
              <a:cs typeface="NikoshBAN" pitchFamily="2" charset="0"/>
            </a:rPr>
            <a:t>ব্যক্তিগত</a:t>
          </a:r>
          <a:endParaRPr lang="en-US" sz="4800" dirty="0">
            <a:latin typeface="NikoshBAN" pitchFamily="2" charset="0"/>
            <a:cs typeface="NikoshBAN" pitchFamily="2" charset="0"/>
          </a:endParaRPr>
        </a:p>
      </dgm:t>
    </dgm:pt>
    <dgm:pt modelId="{3D0F5C62-6DEE-4CC4-BAF5-0C17FB93C257}" type="parTrans" cxnId="{F43DD872-7BEA-4F93-BD21-119B7D4B1049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6D4943DB-ED06-4E5C-8E04-E6574683F094}" type="sibTrans" cxnId="{F43DD872-7BEA-4F93-BD21-119B7D4B1049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03979958-2DFE-489C-A189-50365696636C}">
      <dgm:prSet phldrT="[Text]" custT="1"/>
      <dgm:spPr/>
      <dgm:t>
        <a:bodyPr/>
        <a:lstStyle/>
        <a:p>
          <a:r>
            <a:rPr lang="bn-BD" sz="4800" dirty="0" smtClean="0">
              <a:latin typeface="NikoshBAN" pitchFamily="2" charset="0"/>
              <a:cs typeface="NikoshBAN" pitchFamily="2" charset="0"/>
            </a:rPr>
            <a:t>সমষ্টিগত</a:t>
          </a:r>
          <a:endParaRPr lang="en-US" sz="4800" dirty="0">
            <a:latin typeface="NikoshBAN" pitchFamily="2" charset="0"/>
            <a:cs typeface="NikoshBAN" pitchFamily="2" charset="0"/>
          </a:endParaRPr>
        </a:p>
      </dgm:t>
    </dgm:pt>
    <dgm:pt modelId="{B2EA7C7A-74CA-4A67-B530-E30FDB5B1E57}" type="parTrans" cxnId="{9F9E65AC-9F47-4BD7-BBF1-6201ABFD1AAE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80E688DD-4579-46C5-93C2-F0F759CA498F}" type="sibTrans" cxnId="{9F9E65AC-9F47-4BD7-BBF1-6201ABFD1AAE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ADB75300-7DC2-44B4-B27E-443EFDCB8B1C}">
      <dgm:prSet phldrT="[Text]" custT="1"/>
      <dgm:spPr/>
      <dgm:t>
        <a:bodyPr/>
        <a:lstStyle/>
        <a:p>
          <a:r>
            <a:rPr lang="bn-BD" sz="4800" dirty="0" smtClean="0">
              <a:latin typeface="NikoshBAN" pitchFamily="2" charset="0"/>
              <a:cs typeface="NikoshBAN" pitchFamily="2" charset="0"/>
            </a:rPr>
            <a:t>জাতীয় </a:t>
          </a:r>
          <a:endParaRPr lang="en-US" sz="4800" dirty="0">
            <a:latin typeface="NikoshBAN" pitchFamily="2" charset="0"/>
            <a:cs typeface="NikoshBAN" pitchFamily="2" charset="0"/>
          </a:endParaRPr>
        </a:p>
      </dgm:t>
    </dgm:pt>
    <dgm:pt modelId="{826B052C-1281-4B98-BC23-C21FF1771D57}" type="parTrans" cxnId="{B309D21E-AEAF-4C16-AA7A-6C2841D9865C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9D492DB1-CA32-4CEA-B04A-51227652404A}" type="sibTrans" cxnId="{B309D21E-AEAF-4C16-AA7A-6C2841D9865C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FDB71E2A-F5B2-42D0-9562-E84C1F82666F}">
      <dgm:prSet phldrT="[Text]" custT="1"/>
      <dgm:spPr/>
      <dgm:t>
        <a:bodyPr/>
        <a:lstStyle/>
        <a:p>
          <a:r>
            <a:rPr lang="bn-BD" sz="4800" dirty="0" smtClean="0">
              <a:latin typeface="NikoshBAN" pitchFamily="2" charset="0"/>
              <a:cs typeface="NikoshBAN" pitchFamily="2" charset="0"/>
            </a:rPr>
            <a:t>আন্তর্জাতিক</a:t>
          </a:r>
          <a:endParaRPr lang="en-US" sz="4800" dirty="0">
            <a:latin typeface="NikoshBAN" pitchFamily="2" charset="0"/>
            <a:cs typeface="NikoshBAN" pitchFamily="2" charset="0"/>
          </a:endParaRPr>
        </a:p>
      </dgm:t>
    </dgm:pt>
    <dgm:pt modelId="{C171CA21-A1EC-4CE0-B12E-2C50D65F33F5}" type="parTrans" cxnId="{1043BE02-32F7-4CAA-A156-768CC10B952F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A62A14F5-5EC0-489D-85D4-A2795DD8A25B}" type="sibTrans" cxnId="{1043BE02-32F7-4CAA-A156-768CC10B952F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59B86E53-BDC8-4218-A5F8-A1026C87A142}">
      <dgm:prSet phldrT="[Text]" custT="1"/>
      <dgm:spPr/>
      <dgm:t>
        <a:bodyPr/>
        <a:lstStyle/>
        <a:p>
          <a:r>
            <a:rPr lang="bn-BD" sz="4800" dirty="0" smtClean="0">
              <a:latin typeface="NikoshBAN" pitchFamily="2" charset="0"/>
              <a:cs typeface="NikoshBAN" pitchFamily="2" charset="0"/>
            </a:rPr>
            <a:t>এই চার শ্রেণিতে বিন্যস্ত করা যায়।</a:t>
          </a:r>
          <a:endParaRPr lang="en-US" sz="4800" dirty="0">
            <a:latin typeface="NikoshBAN" pitchFamily="2" charset="0"/>
            <a:cs typeface="NikoshBAN" pitchFamily="2" charset="0"/>
          </a:endParaRPr>
        </a:p>
      </dgm:t>
    </dgm:pt>
    <dgm:pt modelId="{E4522442-684D-4753-AEDB-4B82600A9F79}" type="parTrans" cxnId="{F4047AE6-ABF6-4155-BB8E-A2E94202AC92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ACF231EC-9F6A-4FC7-92F3-7597238F6DEF}" type="sibTrans" cxnId="{F4047AE6-ABF6-4155-BB8E-A2E94202AC92}">
      <dgm:prSet/>
      <dgm:spPr/>
      <dgm:t>
        <a:bodyPr/>
        <a:lstStyle/>
        <a:p>
          <a:endParaRPr lang="en-US" sz="4000">
            <a:latin typeface="NikoshBAN" pitchFamily="2" charset="0"/>
            <a:cs typeface="NikoshBAN" pitchFamily="2" charset="0"/>
          </a:endParaRPr>
        </a:p>
      </dgm:t>
    </dgm:pt>
    <dgm:pt modelId="{6BE58DDE-6977-4E98-A66F-A1117DDB73F1}" type="pres">
      <dgm:prSet presAssocID="{8BBF3E9B-C4D5-4F56-BDAE-8C3FDB60A9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4F2233-4AE6-47CB-98A5-B7488F9EF4DA}" type="pres">
      <dgm:prSet presAssocID="{868E38A2-93CF-4825-86A2-4DA640A7B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C1670-909B-4924-A3C4-7ECFF1A628A7}" type="pres">
      <dgm:prSet presAssocID="{6D4943DB-ED06-4E5C-8E04-E6574683F094}" presName="sibTrans" presStyleCnt="0"/>
      <dgm:spPr/>
    </dgm:pt>
    <dgm:pt modelId="{0CF62F08-FA63-4A9F-B4A3-1B45425B9006}" type="pres">
      <dgm:prSet presAssocID="{03979958-2DFE-489C-A189-50365696636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B30C9-D369-4408-9B1D-0C491E6834A8}" type="pres">
      <dgm:prSet presAssocID="{80E688DD-4579-46C5-93C2-F0F759CA498F}" presName="sibTrans" presStyleCnt="0"/>
      <dgm:spPr/>
    </dgm:pt>
    <dgm:pt modelId="{1B491966-0FAA-40A4-AB07-1E4EBE746BF6}" type="pres">
      <dgm:prSet presAssocID="{ADB75300-7DC2-44B4-B27E-443EFDCB8B1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B80F1-5E95-455A-B107-A3B7F5292B06}" type="pres">
      <dgm:prSet presAssocID="{9D492DB1-CA32-4CEA-B04A-51227652404A}" presName="sibTrans" presStyleCnt="0"/>
      <dgm:spPr/>
    </dgm:pt>
    <dgm:pt modelId="{D43E3410-5127-495D-B880-DAD08C325D12}" type="pres">
      <dgm:prSet presAssocID="{FDB71E2A-F5B2-42D0-9562-E84C1F82666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1F2BE-1E42-43D1-AF6D-946BB38E6B34}" type="pres">
      <dgm:prSet presAssocID="{A62A14F5-5EC0-489D-85D4-A2795DD8A25B}" presName="sibTrans" presStyleCnt="0"/>
      <dgm:spPr/>
    </dgm:pt>
    <dgm:pt modelId="{946CB50E-D3ED-4192-94C4-3C839249FC5E}" type="pres">
      <dgm:prSet presAssocID="{59B86E53-BDC8-4218-A5F8-A1026C87A142}" presName="node" presStyleLbl="node1" presStyleIdx="4" presStyleCnt="5" custScaleX="131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61A771-11E4-4C40-8967-BE8491CA2AF1}" type="presOf" srcId="{868E38A2-93CF-4825-86A2-4DA640A7B4AD}" destId="{834F2233-4AE6-47CB-98A5-B7488F9EF4DA}" srcOrd="0" destOrd="0" presId="urn:microsoft.com/office/officeart/2005/8/layout/default"/>
    <dgm:cxn modelId="{9F9E65AC-9F47-4BD7-BBF1-6201ABFD1AAE}" srcId="{8BBF3E9B-C4D5-4F56-BDAE-8C3FDB60A9B0}" destId="{03979958-2DFE-489C-A189-50365696636C}" srcOrd="1" destOrd="0" parTransId="{B2EA7C7A-74CA-4A67-B530-E30FDB5B1E57}" sibTransId="{80E688DD-4579-46C5-93C2-F0F759CA498F}"/>
    <dgm:cxn modelId="{E75C2A7F-4012-47BB-9E36-E56764F59D7E}" type="presOf" srcId="{03979958-2DFE-489C-A189-50365696636C}" destId="{0CF62F08-FA63-4A9F-B4A3-1B45425B9006}" srcOrd="0" destOrd="0" presId="urn:microsoft.com/office/officeart/2005/8/layout/default"/>
    <dgm:cxn modelId="{1C246F3F-261D-4AA6-BF8F-195D80E5FFF3}" type="presOf" srcId="{8BBF3E9B-C4D5-4F56-BDAE-8C3FDB60A9B0}" destId="{6BE58DDE-6977-4E98-A66F-A1117DDB73F1}" srcOrd="0" destOrd="0" presId="urn:microsoft.com/office/officeart/2005/8/layout/default"/>
    <dgm:cxn modelId="{B309D21E-AEAF-4C16-AA7A-6C2841D9865C}" srcId="{8BBF3E9B-C4D5-4F56-BDAE-8C3FDB60A9B0}" destId="{ADB75300-7DC2-44B4-B27E-443EFDCB8B1C}" srcOrd="2" destOrd="0" parTransId="{826B052C-1281-4B98-BC23-C21FF1771D57}" sibTransId="{9D492DB1-CA32-4CEA-B04A-51227652404A}"/>
    <dgm:cxn modelId="{F43DD872-7BEA-4F93-BD21-119B7D4B1049}" srcId="{8BBF3E9B-C4D5-4F56-BDAE-8C3FDB60A9B0}" destId="{868E38A2-93CF-4825-86A2-4DA640A7B4AD}" srcOrd="0" destOrd="0" parTransId="{3D0F5C62-6DEE-4CC4-BAF5-0C17FB93C257}" sibTransId="{6D4943DB-ED06-4E5C-8E04-E6574683F094}"/>
    <dgm:cxn modelId="{C89AAB8F-4F89-47B2-AB43-D11FA34F8A60}" type="presOf" srcId="{ADB75300-7DC2-44B4-B27E-443EFDCB8B1C}" destId="{1B491966-0FAA-40A4-AB07-1E4EBE746BF6}" srcOrd="0" destOrd="0" presId="urn:microsoft.com/office/officeart/2005/8/layout/default"/>
    <dgm:cxn modelId="{63E66240-A7DA-4522-B079-8B10658AB04E}" type="presOf" srcId="{59B86E53-BDC8-4218-A5F8-A1026C87A142}" destId="{946CB50E-D3ED-4192-94C4-3C839249FC5E}" srcOrd="0" destOrd="0" presId="urn:microsoft.com/office/officeart/2005/8/layout/default"/>
    <dgm:cxn modelId="{1043BE02-32F7-4CAA-A156-768CC10B952F}" srcId="{8BBF3E9B-C4D5-4F56-BDAE-8C3FDB60A9B0}" destId="{FDB71E2A-F5B2-42D0-9562-E84C1F82666F}" srcOrd="3" destOrd="0" parTransId="{C171CA21-A1EC-4CE0-B12E-2C50D65F33F5}" sibTransId="{A62A14F5-5EC0-489D-85D4-A2795DD8A25B}"/>
    <dgm:cxn modelId="{F4047AE6-ABF6-4155-BB8E-A2E94202AC92}" srcId="{8BBF3E9B-C4D5-4F56-BDAE-8C3FDB60A9B0}" destId="{59B86E53-BDC8-4218-A5F8-A1026C87A142}" srcOrd="4" destOrd="0" parTransId="{E4522442-684D-4753-AEDB-4B82600A9F79}" sibTransId="{ACF231EC-9F6A-4FC7-92F3-7597238F6DEF}"/>
    <dgm:cxn modelId="{A6EF6F01-07EF-478D-8FF5-6FBC28239000}" type="presOf" srcId="{FDB71E2A-F5B2-42D0-9562-E84C1F82666F}" destId="{D43E3410-5127-495D-B880-DAD08C325D12}" srcOrd="0" destOrd="0" presId="urn:microsoft.com/office/officeart/2005/8/layout/default"/>
    <dgm:cxn modelId="{70CF24AC-7EBB-44F0-8A57-E4C6662E09DA}" type="presParOf" srcId="{6BE58DDE-6977-4E98-A66F-A1117DDB73F1}" destId="{834F2233-4AE6-47CB-98A5-B7488F9EF4DA}" srcOrd="0" destOrd="0" presId="urn:microsoft.com/office/officeart/2005/8/layout/default"/>
    <dgm:cxn modelId="{284D9256-0BB5-4A0A-9194-5B1C0C6565E9}" type="presParOf" srcId="{6BE58DDE-6977-4E98-A66F-A1117DDB73F1}" destId="{A27C1670-909B-4924-A3C4-7ECFF1A628A7}" srcOrd="1" destOrd="0" presId="urn:microsoft.com/office/officeart/2005/8/layout/default"/>
    <dgm:cxn modelId="{CC01D1F2-AE7A-4649-939A-B5E471E1C183}" type="presParOf" srcId="{6BE58DDE-6977-4E98-A66F-A1117DDB73F1}" destId="{0CF62F08-FA63-4A9F-B4A3-1B45425B9006}" srcOrd="2" destOrd="0" presId="urn:microsoft.com/office/officeart/2005/8/layout/default"/>
    <dgm:cxn modelId="{C1DC912F-6C0B-4854-8080-649C32A7E359}" type="presParOf" srcId="{6BE58DDE-6977-4E98-A66F-A1117DDB73F1}" destId="{DBCB30C9-D369-4408-9B1D-0C491E6834A8}" srcOrd="3" destOrd="0" presId="urn:microsoft.com/office/officeart/2005/8/layout/default"/>
    <dgm:cxn modelId="{A28E96FE-B5A4-4759-AD4F-C6EE19AC4A8F}" type="presParOf" srcId="{6BE58DDE-6977-4E98-A66F-A1117DDB73F1}" destId="{1B491966-0FAA-40A4-AB07-1E4EBE746BF6}" srcOrd="4" destOrd="0" presId="urn:microsoft.com/office/officeart/2005/8/layout/default"/>
    <dgm:cxn modelId="{C00D1A1E-0130-4C98-A620-B696225B4E96}" type="presParOf" srcId="{6BE58DDE-6977-4E98-A66F-A1117DDB73F1}" destId="{8BAB80F1-5E95-455A-B107-A3B7F5292B06}" srcOrd="5" destOrd="0" presId="urn:microsoft.com/office/officeart/2005/8/layout/default"/>
    <dgm:cxn modelId="{E45D3409-3449-4564-83E6-A33CBB9CBA3C}" type="presParOf" srcId="{6BE58DDE-6977-4E98-A66F-A1117DDB73F1}" destId="{D43E3410-5127-495D-B880-DAD08C325D12}" srcOrd="6" destOrd="0" presId="urn:microsoft.com/office/officeart/2005/8/layout/default"/>
    <dgm:cxn modelId="{9078502B-BD2B-410D-833D-43BF532C59BE}" type="presParOf" srcId="{6BE58DDE-6977-4E98-A66F-A1117DDB73F1}" destId="{A431F2BE-1E42-43D1-AF6D-946BB38E6B34}" srcOrd="7" destOrd="0" presId="urn:microsoft.com/office/officeart/2005/8/layout/default"/>
    <dgm:cxn modelId="{98B0AE9A-2800-4050-8274-F7645A072962}" type="presParOf" srcId="{6BE58DDE-6977-4E98-A66F-A1117DDB73F1}" destId="{946CB50E-D3ED-4192-94C4-3C839249FC5E}" srcOrd="8" destOrd="0" presId="urn:microsoft.com/office/officeart/2005/8/layout/default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A24CC5-2EF8-4133-A973-15FF86AA6344}" type="doc">
      <dgm:prSet loTypeId="urn:microsoft.com/office/officeart/2005/8/layout/hList9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D00513-D151-4DFD-AFE9-DA47267EF618}">
      <dgm:prSet phldrT="[Text]" custT="1"/>
      <dgm:spPr/>
      <dgm:t>
        <a:bodyPr/>
        <a:lstStyle/>
        <a:p>
          <a:r>
            <a:rPr lang="bn-BD" sz="4000" b="1" dirty="0" smtClean="0">
              <a:latin typeface="NikoshBAN" pitchFamily="2" charset="0"/>
              <a:cs typeface="NikoshBAN" pitchFamily="2" charset="0"/>
            </a:rPr>
            <a:t>জাতীয় সম্পদের উৎস</a:t>
          </a:r>
          <a:endParaRPr lang="en-US" sz="4000" b="1" dirty="0">
            <a:latin typeface="NikoshBAN" pitchFamily="2" charset="0"/>
            <a:cs typeface="NikoshBAN" pitchFamily="2" charset="0"/>
          </a:endParaRPr>
        </a:p>
      </dgm:t>
    </dgm:pt>
    <dgm:pt modelId="{6DBE55A9-B9CD-4388-AF05-876F7DC810A3}" type="parTrans" cxnId="{64683708-7601-4461-872A-D2C99C70FC8B}">
      <dgm:prSet/>
      <dgm:spPr/>
      <dgm:t>
        <a:bodyPr/>
        <a:lstStyle/>
        <a:p>
          <a:endParaRPr lang="en-US" sz="2800" b="1">
            <a:latin typeface="NikoshBAN" pitchFamily="2" charset="0"/>
            <a:cs typeface="NikoshBAN" pitchFamily="2" charset="0"/>
          </a:endParaRPr>
        </a:p>
      </dgm:t>
    </dgm:pt>
    <dgm:pt modelId="{2754AE35-92E9-4339-A261-7396890E883B}" type="sibTrans" cxnId="{64683708-7601-4461-872A-D2C99C70FC8B}">
      <dgm:prSet/>
      <dgm:spPr/>
      <dgm:t>
        <a:bodyPr/>
        <a:lstStyle/>
        <a:p>
          <a:endParaRPr lang="en-US" sz="2800" b="1">
            <a:latin typeface="NikoshBAN" pitchFamily="2" charset="0"/>
            <a:cs typeface="NikoshBAN" pitchFamily="2" charset="0"/>
          </a:endParaRPr>
        </a:p>
      </dgm:t>
    </dgm:pt>
    <dgm:pt modelId="{5C0E669A-C2C3-4DCB-BA61-21705AF1DB8A}">
      <dgm:prSet phldrT="[Text]" custT="1"/>
      <dgm:spPr/>
      <dgm:t>
        <a:bodyPr/>
        <a:lstStyle/>
        <a:p>
          <a:r>
            <a:rPr lang="bn-BD" sz="5400" b="1" dirty="0" smtClean="0">
              <a:latin typeface="NikoshBAN" pitchFamily="2" charset="0"/>
              <a:cs typeface="NikoshBAN" pitchFamily="2" charset="0"/>
            </a:rPr>
            <a:t>প্রকৃতি প্রদত্ত সম্পদ</a:t>
          </a:r>
          <a:endParaRPr lang="en-US" sz="5400" b="1" dirty="0">
            <a:latin typeface="NikoshBAN" pitchFamily="2" charset="0"/>
            <a:cs typeface="NikoshBAN" pitchFamily="2" charset="0"/>
          </a:endParaRPr>
        </a:p>
      </dgm:t>
    </dgm:pt>
    <dgm:pt modelId="{B80F9043-9767-4ECD-A93A-2C1CF67B40CE}" type="parTrans" cxnId="{42EF05A9-6FAC-4DB8-8E07-A78AB553E52F}">
      <dgm:prSet/>
      <dgm:spPr/>
      <dgm:t>
        <a:bodyPr/>
        <a:lstStyle/>
        <a:p>
          <a:endParaRPr lang="en-US" sz="2800" b="1">
            <a:latin typeface="NikoshBAN" pitchFamily="2" charset="0"/>
            <a:cs typeface="NikoshBAN" pitchFamily="2" charset="0"/>
          </a:endParaRPr>
        </a:p>
      </dgm:t>
    </dgm:pt>
    <dgm:pt modelId="{5918C834-140D-4F36-82CD-4B5935923A19}" type="sibTrans" cxnId="{42EF05A9-6FAC-4DB8-8E07-A78AB553E52F}">
      <dgm:prSet/>
      <dgm:spPr/>
      <dgm:t>
        <a:bodyPr/>
        <a:lstStyle/>
        <a:p>
          <a:endParaRPr lang="en-US" sz="2800" b="1">
            <a:latin typeface="NikoshBAN" pitchFamily="2" charset="0"/>
            <a:cs typeface="NikoshBAN" pitchFamily="2" charset="0"/>
          </a:endParaRPr>
        </a:p>
      </dgm:t>
    </dgm:pt>
    <dgm:pt modelId="{F9D10187-EAC0-4A39-920B-53872FCF7DD0}">
      <dgm:prSet phldrT="[Text]" custT="1"/>
      <dgm:spPr/>
      <dgm:t>
        <a:bodyPr/>
        <a:lstStyle/>
        <a:p>
          <a:r>
            <a:rPr lang="bn-BD" sz="5400" b="1" dirty="0" smtClean="0">
              <a:latin typeface="NikoshBAN" pitchFamily="2" charset="0"/>
              <a:cs typeface="NikoshBAN" pitchFamily="2" charset="0"/>
            </a:rPr>
            <a:t>মানবসৃষ্ট সম্পদ</a:t>
          </a:r>
          <a:endParaRPr lang="en-US" sz="5400" b="1" dirty="0">
            <a:latin typeface="NikoshBAN" pitchFamily="2" charset="0"/>
            <a:cs typeface="NikoshBAN" pitchFamily="2" charset="0"/>
          </a:endParaRPr>
        </a:p>
      </dgm:t>
    </dgm:pt>
    <dgm:pt modelId="{79C9CD45-C15E-4C45-8F75-815FF06D7D0B}" type="parTrans" cxnId="{31C11058-7D03-4ECF-BA0A-6A80BECCF8FF}">
      <dgm:prSet/>
      <dgm:spPr/>
      <dgm:t>
        <a:bodyPr/>
        <a:lstStyle/>
        <a:p>
          <a:endParaRPr lang="en-US" sz="2800" b="1">
            <a:latin typeface="NikoshBAN" pitchFamily="2" charset="0"/>
            <a:cs typeface="NikoshBAN" pitchFamily="2" charset="0"/>
          </a:endParaRPr>
        </a:p>
      </dgm:t>
    </dgm:pt>
    <dgm:pt modelId="{5C7641B2-4DE6-469A-8718-DD342080CB99}" type="sibTrans" cxnId="{31C11058-7D03-4ECF-BA0A-6A80BECCF8FF}">
      <dgm:prSet/>
      <dgm:spPr/>
      <dgm:t>
        <a:bodyPr/>
        <a:lstStyle/>
        <a:p>
          <a:endParaRPr lang="en-US" sz="2800" b="1">
            <a:latin typeface="NikoshBAN" pitchFamily="2" charset="0"/>
            <a:cs typeface="NikoshBAN" pitchFamily="2" charset="0"/>
          </a:endParaRPr>
        </a:p>
      </dgm:t>
    </dgm:pt>
    <dgm:pt modelId="{1295C338-3225-4043-8396-5E00AAB2C7B6}" type="pres">
      <dgm:prSet presAssocID="{DFA24CC5-2EF8-4133-A973-15FF86AA634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38466B4-ABB1-404D-A3BE-1F9833376FEB}" type="pres">
      <dgm:prSet presAssocID="{92D00513-D151-4DFD-AFE9-DA47267EF618}" presName="posSpace" presStyleCnt="0"/>
      <dgm:spPr/>
    </dgm:pt>
    <dgm:pt modelId="{62834EF8-A46A-49F8-9A4D-30ABFACEC390}" type="pres">
      <dgm:prSet presAssocID="{92D00513-D151-4DFD-AFE9-DA47267EF618}" presName="vertFlow" presStyleCnt="0"/>
      <dgm:spPr/>
    </dgm:pt>
    <dgm:pt modelId="{D4251872-9CA3-4A21-A659-BBEC2BE9B2D4}" type="pres">
      <dgm:prSet presAssocID="{92D00513-D151-4DFD-AFE9-DA47267EF618}" presName="topSpace" presStyleCnt="0"/>
      <dgm:spPr/>
    </dgm:pt>
    <dgm:pt modelId="{0B5B89F7-26C8-4C5C-9F58-FE87462562B4}" type="pres">
      <dgm:prSet presAssocID="{92D00513-D151-4DFD-AFE9-DA47267EF618}" presName="firstComp" presStyleCnt="0"/>
      <dgm:spPr/>
    </dgm:pt>
    <dgm:pt modelId="{F4E87FD2-7591-4FB2-B4E8-BF5CA820FE7D}" type="pres">
      <dgm:prSet presAssocID="{92D00513-D151-4DFD-AFE9-DA47267EF618}" presName="firstChild" presStyleLbl="bgAccFollowNode1" presStyleIdx="0" presStyleCnt="2"/>
      <dgm:spPr/>
      <dgm:t>
        <a:bodyPr/>
        <a:lstStyle/>
        <a:p>
          <a:endParaRPr lang="en-US"/>
        </a:p>
      </dgm:t>
    </dgm:pt>
    <dgm:pt modelId="{6950526F-CD18-4492-90E2-5CF6F380F07D}" type="pres">
      <dgm:prSet presAssocID="{92D00513-D151-4DFD-AFE9-DA47267EF618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03C93-DF74-4C6A-87E9-005401F04963}" type="pres">
      <dgm:prSet presAssocID="{F9D10187-EAC0-4A39-920B-53872FCF7DD0}" presName="comp" presStyleCnt="0"/>
      <dgm:spPr/>
    </dgm:pt>
    <dgm:pt modelId="{02AAADF4-3C64-4D98-9176-EA75EE2E5C18}" type="pres">
      <dgm:prSet presAssocID="{F9D10187-EAC0-4A39-920B-53872FCF7DD0}" presName="child" presStyleLbl="bgAccFollowNode1" presStyleIdx="1" presStyleCnt="2"/>
      <dgm:spPr/>
      <dgm:t>
        <a:bodyPr/>
        <a:lstStyle/>
        <a:p>
          <a:endParaRPr lang="en-US"/>
        </a:p>
      </dgm:t>
    </dgm:pt>
    <dgm:pt modelId="{61DC3291-FFC0-498D-92BD-980BD2C83963}" type="pres">
      <dgm:prSet presAssocID="{F9D10187-EAC0-4A39-920B-53872FCF7DD0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E814-39AF-46FA-935D-5403C319581C}" type="pres">
      <dgm:prSet presAssocID="{92D00513-D151-4DFD-AFE9-DA47267EF618}" presName="negSpace" presStyleCnt="0"/>
      <dgm:spPr/>
    </dgm:pt>
    <dgm:pt modelId="{A4CE6A4C-E2D7-4B54-8102-F4A35AFD9E7E}" type="pres">
      <dgm:prSet presAssocID="{92D00513-D151-4DFD-AFE9-DA47267EF618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42EF05A9-6FAC-4DB8-8E07-A78AB553E52F}" srcId="{92D00513-D151-4DFD-AFE9-DA47267EF618}" destId="{5C0E669A-C2C3-4DCB-BA61-21705AF1DB8A}" srcOrd="0" destOrd="0" parTransId="{B80F9043-9767-4ECD-A93A-2C1CF67B40CE}" sibTransId="{5918C834-140D-4F36-82CD-4B5935923A19}"/>
    <dgm:cxn modelId="{232195DE-601B-467A-87F4-5ECB1A026467}" type="presOf" srcId="{DFA24CC5-2EF8-4133-A973-15FF86AA6344}" destId="{1295C338-3225-4043-8396-5E00AAB2C7B6}" srcOrd="0" destOrd="0" presId="urn:microsoft.com/office/officeart/2005/8/layout/hList9"/>
    <dgm:cxn modelId="{75396065-D5CB-4FB7-8B0B-8768C4C886B4}" type="presOf" srcId="{F9D10187-EAC0-4A39-920B-53872FCF7DD0}" destId="{61DC3291-FFC0-498D-92BD-980BD2C83963}" srcOrd="1" destOrd="0" presId="urn:microsoft.com/office/officeart/2005/8/layout/hList9"/>
    <dgm:cxn modelId="{E45EE8B5-E224-40B4-B468-C30B8C94EE51}" type="presOf" srcId="{5C0E669A-C2C3-4DCB-BA61-21705AF1DB8A}" destId="{F4E87FD2-7591-4FB2-B4E8-BF5CA820FE7D}" srcOrd="0" destOrd="0" presId="urn:microsoft.com/office/officeart/2005/8/layout/hList9"/>
    <dgm:cxn modelId="{64683708-7601-4461-872A-D2C99C70FC8B}" srcId="{DFA24CC5-2EF8-4133-A973-15FF86AA6344}" destId="{92D00513-D151-4DFD-AFE9-DA47267EF618}" srcOrd="0" destOrd="0" parTransId="{6DBE55A9-B9CD-4388-AF05-876F7DC810A3}" sibTransId="{2754AE35-92E9-4339-A261-7396890E883B}"/>
    <dgm:cxn modelId="{DCAA3E56-88B3-44E6-A4B3-5C879DFE63FB}" type="presOf" srcId="{F9D10187-EAC0-4A39-920B-53872FCF7DD0}" destId="{02AAADF4-3C64-4D98-9176-EA75EE2E5C18}" srcOrd="0" destOrd="0" presId="urn:microsoft.com/office/officeart/2005/8/layout/hList9"/>
    <dgm:cxn modelId="{E654AA3D-2386-4CC3-A3A9-FE8E7C345716}" type="presOf" srcId="{92D00513-D151-4DFD-AFE9-DA47267EF618}" destId="{A4CE6A4C-E2D7-4B54-8102-F4A35AFD9E7E}" srcOrd="0" destOrd="0" presId="urn:microsoft.com/office/officeart/2005/8/layout/hList9"/>
    <dgm:cxn modelId="{016F2A83-3266-4571-AFCB-326EEEC98358}" type="presOf" srcId="{5C0E669A-C2C3-4DCB-BA61-21705AF1DB8A}" destId="{6950526F-CD18-4492-90E2-5CF6F380F07D}" srcOrd="1" destOrd="0" presId="urn:microsoft.com/office/officeart/2005/8/layout/hList9"/>
    <dgm:cxn modelId="{31C11058-7D03-4ECF-BA0A-6A80BECCF8FF}" srcId="{92D00513-D151-4DFD-AFE9-DA47267EF618}" destId="{F9D10187-EAC0-4A39-920B-53872FCF7DD0}" srcOrd="1" destOrd="0" parTransId="{79C9CD45-C15E-4C45-8F75-815FF06D7D0B}" sibTransId="{5C7641B2-4DE6-469A-8718-DD342080CB99}"/>
    <dgm:cxn modelId="{DD93588F-88F2-4830-A792-F77020900A87}" type="presParOf" srcId="{1295C338-3225-4043-8396-5E00AAB2C7B6}" destId="{D38466B4-ABB1-404D-A3BE-1F9833376FEB}" srcOrd="0" destOrd="0" presId="urn:microsoft.com/office/officeart/2005/8/layout/hList9"/>
    <dgm:cxn modelId="{A90E80E6-F51B-458F-80FF-D614C0609096}" type="presParOf" srcId="{1295C338-3225-4043-8396-5E00AAB2C7B6}" destId="{62834EF8-A46A-49F8-9A4D-30ABFACEC390}" srcOrd="1" destOrd="0" presId="urn:microsoft.com/office/officeart/2005/8/layout/hList9"/>
    <dgm:cxn modelId="{B509ACA9-039E-4054-B930-701BCFDA7DE3}" type="presParOf" srcId="{62834EF8-A46A-49F8-9A4D-30ABFACEC390}" destId="{D4251872-9CA3-4A21-A659-BBEC2BE9B2D4}" srcOrd="0" destOrd="0" presId="urn:microsoft.com/office/officeart/2005/8/layout/hList9"/>
    <dgm:cxn modelId="{254B8476-5271-49DD-B9AD-E0295E571021}" type="presParOf" srcId="{62834EF8-A46A-49F8-9A4D-30ABFACEC390}" destId="{0B5B89F7-26C8-4C5C-9F58-FE87462562B4}" srcOrd="1" destOrd="0" presId="urn:microsoft.com/office/officeart/2005/8/layout/hList9"/>
    <dgm:cxn modelId="{09FBE95F-0F5D-4266-91DD-097013F067FF}" type="presParOf" srcId="{0B5B89F7-26C8-4C5C-9F58-FE87462562B4}" destId="{F4E87FD2-7591-4FB2-B4E8-BF5CA820FE7D}" srcOrd="0" destOrd="0" presId="urn:microsoft.com/office/officeart/2005/8/layout/hList9"/>
    <dgm:cxn modelId="{27B5729B-D700-4A70-8C8E-75CB527B9B18}" type="presParOf" srcId="{0B5B89F7-26C8-4C5C-9F58-FE87462562B4}" destId="{6950526F-CD18-4492-90E2-5CF6F380F07D}" srcOrd="1" destOrd="0" presId="urn:microsoft.com/office/officeart/2005/8/layout/hList9"/>
    <dgm:cxn modelId="{D267CC6E-49B2-4646-8083-4EF7C841AE45}" type="presParOf" srcId="{62834EF8-A46A-49F8-9A4D-30ABFACEC390}" destId="{01803C93-DF74-4C6A-87E9-005401F04963}" srcOrd="2" destOrd="0" presId="urn:microsoft.com/office/officeart/2005/8/layout/hList9"/>
    <dgm:cxn modelId="{3D054C19-FB67-4044-A532-C6DDE3F45A04}" type="presParOf" srcId="{01803C93-DF74-4C6A-87E9-005401F04963}" destId="{02AAADF4-3C64-4D98-9176-EA75EE2E5C18}" srcOrd="0" destOrd="0" presId="urn:microsoft.com/office/officeart/2005/8/layout/hList9"/>
    <dgm:cxn modelId="{2C75A64B-FD2F-4756-8CA3-34E1FF3DCF37}" type="presParOf" srcId="{01803C93-DF74-4C6A-87E9-005401F04963}" destId="{61DC3291-FFC0-498D-92BD-980BD2C83963}" srcOrd="1" destOrd="0" presId="urn:microsoft.com/office/officeart/2005/8/layout/hList9"/>
    <dgm:cxn modelId="{6165E2E0-8D56-4D28-9017-F5715633CF1E}" type="presParOf" srcId="{1295C338-3225-4043-8396-5E00AAB2C7B6}" destId="{2F07E814-39AF-46FA-935D-5403C319581C}" srcOrd="2" destOrd="0" presId="urn:microsoft.com/office/officeart/2005/8/layout/hList9"/>
    <dgm:cxn modelId="{82A08C22-F614-4C55-A697-1815AB293905}" type="presParOf" srcId="{1295C338-3225-4043-8396-5E00AAB2C7B6}" destId="{A4CE6A4C-E2D7-4B54-8102-F4A35AFD9E7E}" srcOrd="3" destOrd="0" presId="urn:microsoft.com/office/officeart/2005/8/layout/hList9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6F12B8-9DF3-4EA4-A6C0-C9F2A8A7AB5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6A4784-2DBC-4F51-9176-15146055015D}">
      <dgm:prSet phldrT="[Text]" custT="1"/>
      <dgm:spPr/>
      <dgm:t>
        <a:bodyPr/>
        <a:lstStyle/>
        <a:p>
          <a:r>
            <a:rPr lang="bn-BD" sz="3600" b="1" dirty="0" smtClean="0">
              <a:latin typeface="NikoshBAN" pitchFamily="2" charset="0"/>
              <a:cs typeface="NikoshBAN" pitchFamily="2" charset="0"/>
            </a:rPr>
            <a:t>জাতীয় সম্পদ কাকে বলে</a:t>
          </a:r>
          <a:endParaRPr lang="en-US" sz="3600" b="1" dirty="0">
            <a:latin typeface="NikoshBAN" pitchFamily="2" charset="0"/>
            <a:cs typeface="NikoshBAN" pitchFamily="2" charset="0"/>
          </a:endParaRPr>
        </a:p>
      </dgm:t>
    </dgm:pt>
    <dgm:pt modelId="{E48D73A7-E8DA-4DB6-A274-C11ABA6C06BE}" type="parTrans" cxnId="{70DBDA8D-9D8A-4D52-B9BB-2BDBA9AD2D7F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21149261-EF9D-4490-B451-07D1ABEFA820}" type="sibTrans" cxnId="{70DBDA8D-9D8A-4D52-B9BB-2BDBA9AD2D7F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CBD172E1-2188-4E77-B604-2BDA00FCE0A5}">
      <dgm:prSet phldrT="[Text]" custT="1"/>
      <dgm:spPr/>
      <dgm:t>
        <a:bodyPr/>
        <a:lstStyle/>
        <a:p>
          <a:r>
            <a:rPr lang="bn-BD" sz="3600" b="1" dirty="0" smtClean="0">
              <a:latin typeface="NikoshBAN" pitchFamily="2" charset="0"/>
              <a:cs typeface="NikoshBAN" pitchFamily="2" charset="0"/>
            </a:rPr>
            <a:t>সম্পদ কত প্রকার ও কী কী?</a:t>
          </a:r>
          <a:endParaRPr lang="en-US" sz="3600" b="1" dirty="0">
            <a:latin typeface="NikoshBAN" pitchFamily="2" charset="0"/>
            <a:cs typeface="NikoshBAN" pitchFamily="2" charset="0"/>
          </a:endParaRPr>
        </a:p>
      </dgm:t>
    </dgm:pt>
    <dgm:pt modelId="{1532B773-801C-4491-8802-07B82E119F72}" type="parTrans" cxnId="{9232986C-0CF4-47DF-BC33-AB38078D4097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DFBA1420-71CE-49FE-99EE-7569842B4902}" type="sibTrans" cxnId="{9232986C-0CF4-47DF-BC33-AB38078D4097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E9398B1A-20BB-4247-8B14-3DCF39A26824}">
      <dgm:prSet phldrT="[Text]" custT="1"/>
      <dgm:spPr/>
      <dgm:t>
        <a:bodyPr/>
        <a:lstStyle/>
        <a:p>
          <a:r>
            <a:rPr lang="bn-BD" sz="3600" b="1" dirty="0" smtClean="0">
              <a:latin typeface="NikoshBAN" pitchFamily="2" charset="0"/>
              <a:cs typeface="NikoshBAN" pitchFamily="2" charset="0"/>
            </a:rPr>
            <a:t>জাতীয় সম্পদের কয়টি উৎস ও  কি কি</a:t>
          </a:r>
          <a:endParaRPr lang="en-US" sz="3600" b="1" dirty="0">
            <a:latin typeface="NikoshBAN" pitchFamily="2" charset="0"/>
            <a:cs typeface="NikoshBAN" pitchFamily="2" charset="0"/>
          </a:endParaRPr>
        </a:p>
      </dgm:t>
    </dgm:pt>
    <dgm:pt modelId="{E684AF8F-97C4-461E-8BD2-8053C4FAB8B6}" type="parTrans" cxnId="{611476FB-AEE4-485F-AAED-CC2F4EDA7438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862AB5A1-EEFB-433E-8370-4C31A56310E5}" type="sibTrans" cxnId="{611476FB-AEE4-485F-AAED-CC2F4EDA7438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2EDBFEE2-EA9C-415A-BAF9-36A46239EA9A}">
      <dgm:prSet custT="1"/>
      <dgm:spPr/>
      <dgm:t>
        <a:bodyPr/>
        <a:lstStyle/>
        <a:p>
          <a:r>
            <a:rPr lang="bn-BD" sz="3600" b="1" dirty="0" smtClean="0">
              <a:latin typeface="NikoshBAN" pitchFamily="2" charset="0"/>
              <a:cs typeface="NikoshBAN" pitchFamily="2" charset="0"/>
            </a:rPr>
            <a:t>সম্পদ কী?</a:t>
          </a:r>
          <a:endParaRPr lang="en-US" sz="3600" b="1" dirty="0">
            <a:latin typeface="NikoshBAN" pitchFamily="2" charset="0"/>
            <a:cs typeface="NikoshBAN" pitchFamily="2" charset="0"/>
          </a:endParaRPr>
        </a:p>
      </dgm:t>
    </dgm:pt>
    <dgm:pt modelId="{BDEA1139-3F75-4768-BA7C-D4E4C5D753A1}" type="parTrans" cxnId="{F838A628-2CBE-4EF2-82FC-86EE69D7F813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42FD5E11-1EA0-48CD-A19A-9340BF538DDA}" type="sibTrans" cxnId="{F838A628-2CBE-4EF2-82FC-86EE69D7F813}">
      <dgm:prSet/>
      <dgm:spPr/>
      <dgm:t>
        <a:bodyPr/>
        <a:lstStyle/>
        <a:p>
          <a:endParaRPr lang="en-US" sz="3200" b="1">
            <a:latin typeface="NikoshBAN" pitchFamily="2" charset="0"/>
            <a:cs typeface="NikoshBAN" pitchFamily="2" charset="0"/>
          </a:endParaRPr>
        </a:p>
      </dgm:t>
    </dgm:pt>
    <dgm:pt modelId="{97B096BD-28DC-4A11-B75F-6CEB6BED040A}" type="pres">
      <dgm:prSet presAssocID="{786F12B8-9DF3-4EA4-A6C0-C9F2A8A7AB5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5A4512-C2CF-443E-BA3C-4A3182070AC5}" type="pres">
      <dgm:prSet presAssocID="{2EDBFEE2-EA9C-415A-BAF9-36A46239EA9A}" presName="parentLin" presStyleCnt="0"/>
      <dgm:spPr/>
    </dgm:pt>
    <dgm:pt modelId="{7FF20644-CEC0-4FE8-AD96-A8963A3ABC49}" type="pres">
      <dgm:prSet presAssocID="{2EDBFEE2-EA9C-415A-BAF9-36A46239EA9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8539EBC-3AD3-41E1-9B35-11BBC05CE88F}" type="pres">
      <dgm:prSet presAssocID="{2EDBFEE2-EA9C-415A-BAF9-36A46239EA9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2DE24-B7D6-430C-8ACB-3178C41600C3}" type="pres">
      <dgm:prSet presAssocID="{2EDBFEE2-EA9C-415A-BAF9-36A46239EA9A}" presName="negativeSpace" presStyleCnt="0"/>
      <dgm:spPr/>
    </dgm:pt>
    <dgm:pt modelId="{3774A3D9-B60B-4193-ADE4-5750D6779C5C}" type="pres">
      <dgm:prSet presAssocID="{2EDBFEE2-EA9C-415A-BAF9-36A46239EA9A}" presName="childText" presStyleLbl="conFgAcc1" presStyleIdx="0" presStyleCnt="4">
        <dgm:presLayoutVars>
          <dgm:bulletEnabled val="1"/>
        </dgm:presLayoutVars>
      </dgm:prSet>
      <dgm:spPr/>
    </dgm:pt>
    <dgm:pt modelId="{65D73B1B-90EF-4215-8447-0B0C6343DD7C}" type="pres">
      <dgm:prSet presAssocID="{42FD5E11-1EA0-48CD-A19A-9340BF538DDA}" presName="spaceBetweenRectangles" presStyleCnt="0"/>
      <dgm:spPr/>
    </dgm:pt>
    <dgm:pt modelId="{C4DA8B24-EECC-4DF9-A0F3-7B0563704925}" type="pres">
      <dgm:prSet presAssocID="{CE6A4784-2DBC-4F51-9176-15146055015D}" presName="parentLin" presStyleCnt="0"/>
      <dgm:spPr/>
    </dgm:pt>
    <dgm:pt modelId="{6E7B87D4-8477-411B-BB7D-9B5BFF97B33C}" type="pres">
      <dgm:prSet presAssocID="{CE6A4784-2DBC-4F51-9176-15146055015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3E9047E-A22D-4998-A4A9-B080F81C52C1}" type="pres">
      <dgm:prSet presAssocID="{CE6A4784-2DBC-4F51-9176-15146055015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B3E20-3BA5-4DF5-87E8-0459FF981D1C}" type="pres">
      <dgm:prSet presAssocID="{CE6A4784-2DBC-4F51-9176-15146055015D}" presName="negativeSpace" presStyleCnt="0"/>
      <dgm:spPr/>
    </dgm:pt>
    <dgm:pt modelId="{00A6955A-64DD-4ABB-B4B1-78A60F786FEA}" type="pres">
      <dgm:prSet presAssocID="{CE6A4784-2DBC-4F51-9176-15146055015D}" presName="childText" presStyleLbl="conFgAcc1" presStyleIdx="1" presStyleCnt="4">
        <dgm:presLayoutVars>
          <dgm:bulletEnabled val="1"/>
        </dgm:presLayoutVars>
      </dgm:prSet>
      <dgm:spPr/>
    </dgm:pt>
    <dgm:pt modelId="{49F879E9-2CE4-45A1-B9D0-FB5B26E4F090}" type="pres">
      <dgm:prSet presAssocID="{21149261-EF9D-4490-B451-07D1ABEFA820}" presName="spaceBetweenRectangles" presStyleCnt="0"/>
      <dgm:spPr/>
    </dgm:pt>
    <dgm:pt modelId="{F3742A4D-8295-403B-BB46-D2CD1E2FC836}" type="pres">
      <dgm:prSet presAssocID="{CBD172E1-2188-4E77-B604-2BDA00FCE0A5}" presName="parentLin" presStyleCnt="0"/>
      <dgm:spPr/>
    </dgm:pt>
    <dgm:pt modelId="{55430C3D-E6F7-484A-9239-4734F7013445}" type="pres">
      <dgm:prSet presAssocID="{CBD172E1-2188-4E77-B604-2BDA00FCE0A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DA53B4B1-413C-4E35-B2C5-D242D13C74F0}" type="pres">
      <dgm:prSet presAssocID="{CBD172E1-2188-4E77-B604-2BDA00FCE0A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0FB6B-BDFC-4702-B8ED-4B5981D532BA}" type="pres">
      <dgm:prSet presAssocID="{CBD172E1-2188-4E77-B604-2BDA00FCE0A5}" presName="negativeSpace" presStyleCnt="0"/>
      <dgm:spPr/>
    </dgm:pt>
    <dgm:pt modelId="{EDDC7AB5-4BD3-46C7-B567-E3674A817133}" type="pres">
      <dgm:prSet presAssocID="{CBD172E1-2188-4E77-B604-2BDA00FCE0A5}" presName="childText" presStyleLbl="conFgAcc1" presStyleIdx="2" presStyleCnt="4">
        <dgm:presLayoutVars>
          <dgm:bulletEnabled val="1"/>
        </dgm:presLayoutVars>
      </dgm:prSet>
      <dgm:spPr/>
    </dgm:pt>
    <dgm:pt modelId="{EFADB238-47BB-4585-BAEA-D897AE3E599E}" type="pres">
      <dgm:prSet presAssocID="{DFBA1420-71CE-49FE-99EE-7569842B4902}" presName="spaceBetweenRectangles" presStyleCnt="0"/>
      <dgm:spPr/>
    </dgm:pt>
    <dgm:pt modelId="{F5832060-304F-4C54-86AF-B822C4C29905}" type="pres">
      <dgm:prSet presAssocID="{E9398B1A-20BB-4247-8B14-3DCF39A26824}" presName="parentLin" presStyleCnt="0"/>
      <dgm:spPr/>
    </dgm:pt>
    <dgm:pt modelId="{2A00B2C1-A915-47A6-9F8D-CDC5E0C978B3}" type="pres">
      <dgm:prSet presAssocID="{E9398B1A-20BB-4247-8B14-3DCF39A26824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29B69A8-717E-4AA1-8FF6-57DC1CC1C2CC}" type="pres">
      <dgm:prSet presAssocID="{E9398B1A-20BB-4247-8B14-3DCF39A2682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B5280E-4ACF-4CA0-9757-39DE2DE4C5A2}" type="pres">
      <dgm:prSet presAssocID="{E9398B1A-20BB-4247-8B14-3DCF39A26824}" presName="negativeSpace" presStyleCnt="0"/>
      <dgm:spPr/>
    </dgm:pt>
    <dgm:pt modelId="{9B11D810-E272-4CEF-BBD0-22D324EC9DE1}" type="pres">
      <dgm:prSet presAssocID="{E9398B1A-20BB-4247-8B14-3DCF39A2682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3927B44-BBD6-427A-839A-2593F65AF17A}" type="presOf" srcId="{786F12B8-9DF3-4EA4-A6C0-C9F2A8A7AB50}" destId="{97B096BD-28DC-4A11-B75F-6CEB6BED040A}" srcOrd="0" destOrd="0" presId="urn:microsoft.com/office/officeart/2005/8/layout/list1"/>
    <dgm:cxn modelId="{64E66F7F-9559-4B32-A337-4F7B363CD815}" type="presOf" srcId="{CE6A4784-2DBC-4F51-9176-15146055015D}" destId="{6E7B87D4-8477-411B-BB7D-9B5BFF97B33C}" srcOrd="0" destOrd="0" presId="urn:microsoft.com/office/officeart/2005/8/layout/list1"/>
    <dgm:cxn modelId="{81C5AA58-A911-4947-8C43-9B19CE45B151}" type="presOf" srcId="{CBD172E1-2188-4E77-B604-2BDA00FCE0A5}" destId="{DA53B4B1-413C-4E35-B2C5-D242D13C74F0}" srcOrd="1" destOrd="0" presId="urn:microsoft.com/office/officeart/2005/8/layout/list1"/>
    <dgm:cxn modelId="{70DBDA8D-9D8A-4D52-B9BB-2BDBA9AD2D7F}" srcId="{786F12B8-9DF3-4EA4-A6C0-C9F2A8A7AB50}" destId="{CE6A4784-2DBC-4F51-9176-15146055015D}" srcOrd="1" destOrd="0" parTransId="{E48D73A7-E8DA-4DB6-A274-C11ABA6C06BE}" sibTransId="{21149261-EF9D-4490-B451-07D1ABEFA820}"/>
    <dgm:cxn modelId="{3D389854-B927-4837-9CC6-CE0CBAA88C34}" type="presOf" srcId="{CBD172E1-2188-4E77-B604-2BDA00FCE0A5}" destId="{55430C3D-E6F7-484A-9239-4734F7013445}" srcOrd="0" destOrd="0" presId="urn:microsoft.com/office/officeart/2005/8/layout/list1"/>
    <dgm:cxn modelId="{CB643632-1C64-4FB7-9EEA-F272EB8B0EDD}" type="presOf" srcId="{E9398B1A-20BB-4247-8B14-3DCF39A26824}" destId="{129B69A8-717E-4AA1-8FF6-57DC1CC1C2CC}" srcOrd="1" destOrd="0" presId="urn:microsoft.com/office/officeart/2005/8/layout/list1"/>
    <dgm:cxn modelId="{611476FB-AEE4-485F-AAED-CC2F4EDA7438}" srcId="{786F12B8-9DF3-4EA4-A6C0-C9F2A8A7AB50}" destId="{E9398B1A-20BB-4247-8B14-3DCF39A26824}" srcOrd="3" destOrd="0" parTransId="{E684AF8F-97C4-461E-8BD2-8053C4FAB8B6}" sibTransId="{862AB5A1-EEFB-433E-8370-4C31A56310E5}"/>
    <dgm:cxn modelId="{248B3022-418F-4203-87AC-627D7ED256A5}" type="presOf" srcId="{CE6A4784-2DBC-4F51-9176-15146055015D}" destId="{E3E9047E-A22D-4998-A4A9-B080F81C52C1}" srcOrd="1" destOrd="0" presId="urn:microsoft.com/office/officeart/2005/8/layout/list1"/>
    <dgm:cxn modelId="{4941E91F-1E91-4AB1-B682-C7657A1E7066}" type="presOf" srcId="{2EDBFEE2-EA9C-415A-BAF9-36A46239EA9A}" destId="{A8539EBC-3AD3-41E1-9B35-11BBC05CE88F}" srcOrd="1" destOrd="0" presId="urn:microsoft.com/office/officeart/2005/8/layout/list1"/>
    <dgm:cxn modelId="{ABFD287E-C3E4-43FD-9C95-DAE4C1D1CFBC}" type="presOf" srcId="{E9398B1A-20BB-4247-8B14-3DCF39A26824}" destId="{2A00B2C1-A915-47A6-9F8D-CDC5E0C978B3}" srcOrd="0" destOrd="0" presId="urn:microsoft.com/office/officeart/2005/8/layout/list1"/>
    <dgm:cxn modelId="{9232986C-0CF4-47DF-BC33-AB38078D4097}" srcId="{786F12B8-9DF3-4EA4-A6C0-C9F2A8A7AB50}" destId="{CBD172E1-2188-4E77-B604-2BDA00FCE0A5}" srcOrd="2" destOrd="0" parTransId="{1532B773-801C-4491-8802-07B82E119F72}" sibTransId="{DFBA1420-71CE-49FE-99EE-7569842B4902}"/>
    <dgm:cxn modelId="{276E53CC-FC92-4EDC-BDB6-3679E119F6E1}" type="presOf" srcId="{2EDBFEE2-EA9C-415A-BAF9-36A46239EA9A}" destId="{7FF20644-CEC0-4FE8-AD96-A8963A3ABC49}" srcOrd="0" destOrd="0" presId="urn:microsoft.com/office/officeart/2005/8/layout/list1"/>
    <dgm:cxn modelId="{F838A628-2CBE-4EF2-82FC-86EE69D7F813}" srcId="{786F12B8-9DF3-4EA4-A6C0-C9F2A8A7AB50}" destId="{2EDBFEE2-EA9C-415A-BAF9-36A46239EA9A}" srcOrd="0" destOrd="0" parTransId="{BDEA1139-3F75-4768-BA7C-D4E4C5D753A1}" sibTransId="{42FD5E11-1EA0-48CD-A19A-9340BF538DDA}"/>
    <dgm:cxn modelId="{AD0D5B23-7122-4A20-BAA6-90EB1732EE8C}" type="presParOf" srcId="{97B096BD-28DC-4A11-B75F-6CEB6BED040A}" destId="{A25A4512-C2CF-443E-BA3C-4A3182070AC5}" srcOrd="0" destOrd="0" presId="urn:microsoft.com/office/officeart/2005/8/layout/list1"/>
    <dgm:cxn modelId="{220765E5-BBF6-4414-BB08-6F1284CAA843}" type="presParOf" srcId="{A25A4512-C2CF-443E-BA3C-4A3182070AC5}" destId="{7FF20644-CEC0-4FE8-AD96-A8963A3ABC49}" srcOrd="0" destOrd="0" presId="urn:microsoft.com/office/officeart/2005/8/layout/list1"/>
    <dgm:cxn modelId="{2D54B5FB-6C46-49FA-94C1-DA1DE4BD289C}" type="presParOf" srcId="{A25A4512-C2CF-443E-BA3C-4A3182070AC5}" destId="{A8539EBC-3AD3-41E1-9B35-11BBC05CE88F}" srcOrd="1" destOrd="0" presId="urn:microsoft.com/office/officeart/2005/8/layout/list1"/>
    <dgm:cxn modelId="{2CAA9B58-B9BB-4B2C-82CA-CC3C88663A73}" type="presParOf" srcId="{97B096BD-28DC-4A11-B75F-6CEB6BED040A}" destId="{2EB2DE24-B7D6-430C-8ACB-3178C41600C3}" srcOrd="1" destOrd="0" presId="urn:microsoft.com/office/officeart/2005/8/layout/list1"/>
    <dgm:cxn modelId="{FE019981-481E-413A-A58B-9044C742BDA2}" type="presParOf" srcId="{97B096BD-28DC-4A11-B75F-6CEB6BED040A}" destId="{3774A3D9-B60B-4193-ADE4-5750D6779C5C}" srcOrd="2" destOrd="0" presId="urn:microsoft.com/office/officeart/2005/8/layout/list1"/>
    <dgm:cxn modelId="{AD16B28C-B5C4-43B4-98A1-F3D708E5881F}" type="presParOf" srcId="{97B096BD-28DC-4A11-B75F-6CEB6BED040A}" destId="{65D73B1B-90EF-4215-8447-0B0C6343DD7C}" srcOrd="3" destOrd="0" presId="urn:microsoft.com/office/officeart/2005/8/layout/list1"/>
    <dgm:cxn modelId="{5A418E7E-160E-4779-A8D8-BDF3D46174BD}" type="presParOf" srcId="{97B096BD-28DC-4A11-B75F-6CEB6BED040A}" destId="{C4DA8B24-EECC-4DF9-A0F3-7B0563704925}" srcOrd="4" destOrd="0" presId="urn:microsoft.com/office/officeart/2005/8/layout/list1"/>
    <dgm:cxn modelId="{D0A8769D-BE97-4CB6-A154-1E33950777B2}" type="presParOf" srcId="{C4DA8B24-EECC-4DF9-A0F3-7B0563704925}" destId="{6E7B87D4-8477-411B-BB7D-9B5BFF97B33C}" srcOrd="0" destOrd="0" presId="urn:microsoft.com/office/officeart/2005/8/layout/list1"/>
    <dgm:cxn modelId="{3CA5D064-79C7-4250-9031-399B9BEF0421}" type="presParOf" srcId="{C4DA8B24-EECC-4DF9-A0F3-7B0563704925}" destId="{E3E9047E-A22D-4998-A4A9-B080F81C52C1}" srcOrd="1" destOrd="0" presId="urn:microsoft.com/office/officeart/2005/8/layout/list1"/>
    <dgm:cxn modelId="{A7952547-9FBA-4C0B-BEB3-3827C6303E49}" type="presParOf" srcId="{97B096BD-28DC-4A11-B75F-6CEB6BED040A}" destId="{8D2B3E20-3BA5-4DF5-87E8-0459FF981D1C}" srcOrd="5" destOrd="0" presId="urn:microsoft.com/office/officeart/2005/8/layout/list1"/>
    <dgm:cxn modelId="{80875C8B-32EB-4FCD-8065-D93777F97DD7}" type="presParOf" srcId="{97B096BD-28DC-4A11-B75F-6CEB6BED040A}" destId="{00A6955A-64DD-4ABB-B4B1-78A60F786FEA}" srcOrd="6" destOrd="0" presId="urn:microsoft.com/office/officeart/2005/8/layout/list1"/>
    <dgm:cxn modelId="{AB456C35-A320-45D7-AA1B-9B13D36B8193}" type="presParOf" srcId="{97B096BD-28DC-4A11-B75F-6CEB6BED040A}" destId="{49F879E9-2CE4-45A1-B9D0-FB5B26E4F090}" srcOrd="7" destOrd="0" presId="urn:microsoft.com/office/officeart/2005/8/layout/list1"/>
    <dgm:cxn modelId="{0710668C-7649-49D0-A1C4-3B3F7CE230E6}" type="presParOf" srcId="{97B096BD-28DC-4A11-B75F-6CEB6BED040A}" destId="{F3742A4D-8295-403B-BB46-D2CD1E2FC836}" srcOrd="8" destOrd="0" presId="urn:microsoft.com/office/officeart/2005/8/layout/list1"/>
    <dgm:cxn modelId="{343092C4-9AEB-463E-96D4-A6C1E8BFA0B5}" type="presParOf" srcId="{F3742A4D-8295-403B-BB46-D2CD1E2FC836}" destId="{55430C3D-E6F7-484A-9239-4734F7013445}" srcOrd="0" destOrd="0" presId="urn:microsoft.com/office/officeart/2005/8/layout/list1"/>
    <dgm:cxn modelId="{264971E5-3464-4F9B-9575-B5E0E8877E6A}" type="presParOf" srcId="{F3742A4D-8295-403B-BB46-D2CD1E2FC836}" destId="{DA53B4B1-413C-4E35-B2C5-D242D13C74F0}" srcOrd="1" destOrd="0" presId="urn:microsoft.com/office/officeart/2005/8/layout/list1"/>
    <dgm:cxn modelId="{1359C54B-6187-4FAB-AD2B-2DB5ADC3FE17}" type="presParOf" srcId="{97B096BD-28DC-4A11-B75F-6CEB6BED040A}" destId="{39B0FB6B-BDFC-4702-B8ED-4B5981D532BA}" srcOrd="9" destOrd="0" presId="urn:microsoft.com/office/officeart/2005/8/layout/list1"/>
    <dgm:cxn modelId="{F78DD5E5-F328-457A-BBB7-D938D577B6CC}" type="presParOf" srcId="{97B096BD-28DC-4A11-B75F-6CEB6BED040A}" destId="{EDDC7AB5-4BD3-46C7-B567-E3674A817133}" srcOrd="10" destOrd="0" presId="urn:microsoft.com/office/officeart/2005/8/layout/list1"/>
    <dgm:cxn modelId="{D919DCD0-F572-44AD-BFF1-93AD45AFE754}" type="presParOf" srcId="{97B096BD-28DC-4A11-B75F-6CEB6BED040A}" destId="{EFADB238-47BB-4585-BAEA-D897AE3E599E}" srcOrd="11" destOrd="0" presId="urn:microsoft.com/office/officeart/2005/8/layout/list1"/>
    <dgm:cxn modelId="{A23BFA36-95BD-49AA-8B82-444CC08502E3}" type="presParOf" srcId="{97B096BD-28DC-4A11-B75F-6CEB6BED040A}" destId="{F5832060-304F-4C54-86AF-B822C4C29905}" srcOrd="12" destOrd="0" presId="urn:microsoft.com/office/officeart/2005/8/layout/list1"/>
    <dgm:cxn modelId="{8231BE82-91D9-46A1-898F-A5E1B80C2B5F}" type="presParOf" srcId="{F5832060-304F-4C54-86AF-B822C4C29905}" destId="{2A00B2C1-A915-47A6-9F8D-CDC5E0C978B3}" srcOrd="0" destOrd="0" presId="urn:microsoft.com/office/officeart/2005/8/layout/list1"/>
    <dgm:cxn modelId="{2E7EC53C-8AA0-4876-9EFE-C8401BBE386F}" type="presParOf" srcId="{F5832060-304F-4C54-86AF-B822C4C29905}" destId="{129B69A8-717E-4AA1-8FF6-57DC1CC1C2CC}" srcOrd="1" destOrd="0" presId="urn:microsoft.com/office/officeart/2005/8/layout/list1"/>
    <dgm:cxn modelId="{6398D4CE-393D-4F27-8BCE-F5344A99CBE3}" type="presParOf" srcId="{97B096BD-28DC-4A11-B75F-6CEB6BED040A}" destId="{C6B5280E-4ACF-4CA0-9757-39DE2DE4C5A2}" srcOrd="13" destOrd="0" presId="urn:microsoft.com/office/officeart/2005/8/layout/list1"/>
    <dgm:cxn modelId="{62AEE5B4-35D7-4C4C-8FD1-287AD76D3696}" type="presParOf" srcId="{97B096BD-28DC-4A11-B75F-6CEB6BED040A}" destId="{9B11D810-E272-4CEF-BBD0-22D324EC9DE1}" srcOrd="14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-garden-pret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85800"/>
            <a:ext cx="635000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5410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/>
              <a:t>শুভেচ্ছা</a:t>
            </a:r>
            <a:endParaRPr lang="en-US" sz="36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8400" y="457200"/>
            <a:ext cx="4114800" cy="1295400"/>
            <a:chOff x="1501110" y="1785"/>
            <a:chExt cx="2779514" cy="1667708"/>
          </a:xfrm>
        </p:grpSpPr>
        <p:sp>
          <p:nvSpPr>
            <p:cNvPr id="3" name="Rectangle 2"/>
            <p:cNvSpPr/>
            <p:nvPr/>
          </p:nvSpPr>
          <p:spPr>
            <a:xfrm>
              <a:off x="1501110" y="1785"/>
              <a:ext cx="2779514" cy="166770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 3"/>
            <p:cNvSpPr/>
            <p:nvPr/>
          </p:nvSpPr>
          <p:spPr>
            <a:xfrm>
              <a:off x="1501110" y="1785"/>
              <a:ext cx="2779514" cy="166770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4800" kern="1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ব্যক্তিগত সম্পদ</a:t>
              </a:r>
              <a:endParaRPr lang="en-US" sz="4800" kern="1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5" name="Picture 4" descr="unname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1"/>
            <a:ext cx="3239197" cy="2209800"/>
          </a:xfrm>
          <a:prstGeom prst="rect">
            <a:avLst/>
          </a:prstGeom>
        </p:spPr>
      </p:pic>
      <p:pic>
        <p:nvPicPr>
          <p:cNvPr id="6" name="Picture 5" descr="images (1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905000"/>
            <a:ext cx="2638828" cy="2438400"/>
          </a:xfrm>
          <a:prstGeom prst="rect">
            <a:avLst/>
          </a:prstGeom>
        </p:spPr>
      </p:pic>
      <p:pic>
        <p:nvPicPr>
          <p:cNvPr id="7" name="Picture 6" descr="619942_0_orig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905000"/>
            <a:ext cx="2707640" cy="2438400"/>
          </a:xfrm>
          <a:prstGeom prst="rect">
            <a:avLst/>
          </a:prstGeom>
        </p:spPr>
      </p:pic>
      <p:pic>
        <p:nvPicPr>
          <p:cNvPr id="8" name="Picture 7" descr="images (2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114800"/>
            <a:ext cx="3294184" cy="2438400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4114800"/>
            <a:ext cx="2819400" cy="2457450"/>
          </a:xfrm>
          <a:prstGeom prst="rect">
            <a:avLst/>
          </a:prstGeom>
        </p:spPr>
      </p:pic>
      <p:pic>
        <p:nvPicPr>
          <p:cNvPr id="10" name="Picture 9" descr="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114800"/>
            <a:ext cx="2590800" cy="240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4200" y="0"/>
            <a:ext cx="2779514" cy="1667708"/>
            <a:chOff x="4558575" y="1785"/>
            <a:chExt cx="2779514" cy="1667708"/>
          </a:xfrm>
        </p:grpSpPr>
        <p:sp>
          <p:nvSpPr>
            <p:cNvPr id="3" name="Rectangle 2"/>
            <p:cNvSpPr/>
            <p:nvPr/>
          </p:nvSpPr>
          <p:spPr>
            <a:xfrm>
              <a:off x="4558575" y="1785"/>
              <a:ext cx="2779514" cy="166770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 3"/>
            <p:cNvSpPr/>
            <p:nvPr/>
          </p:nvSpPr>
          <p:spPr>
            <a:xfrm>
              <a:off x="4558575" y="1785"/>
              <a:ext cx="2779514" cy="16677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4800" kern="1200" dirty="0" smtClean="0">
                  <a:latin typeface="NikoshBAN" pitchFamily="2" charset="0"/>
                  <a:cs typeface="NikoshBAN" pitchFamily="2" charset="0"/>
                </a:rPr>
                <a:t>সমষ্টিগত</a:t>
              </a:r>
              <a:endParaRPr lang="en-US" sz="4800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5" name="Picture 4" descr="images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733800"/>
            <a:ext cx="2895600" cy="2743200"/>
          </a:xfrm>
          <a:prstGeom prst="rect">
            <a:avLst/>
          </a:prstGeom>
        </p:spPr>
      </p:pic>
      <p:pic>
        <p:nvPicPr>
          <p:cNvPr id="6" name="Picture 5" descr="images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419600"/>
            <a:ext cx="2019300" cy="1276350"/>
          </a:xfrm>
          <a:prstGeom prst="rect">
            <a:avLst/>
          </a:prstGeom>
        </p:spPr>
      </p:pic>
      <p:pic>
        <p:nvPicPr>
          <p:cNvPr id="7" name="Picture 6" descr="images (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752600"/>
            <a:ext cx="3048000" cy="2114550"/>
          </a:xfrm>
          <a:prstGeom prst="rect">
            <a:avLst/>
          </a:prstGeom>
        </p:spPr>
      </p:pic>
      <p:pic>
        <p:nvPicPr>
          <p:cNvPr id="8" name="Picture 7" descr="images (5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752600"/>
            <a:ext cx="2743200" cy="2057400"/>
          </a:xfrm>
          <a:prstGeom prst="rect">
            <a:avLst/>
          </a:prstGeom>
        </p:spPr>
      </p:pic>
      <p:pic>
        <p:nvPicPr>
          <p:cNvPr id="9" name="Picture 8" descr="images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962400"/>
            <a:ext cx="2895601" cy="2590800"/>
          </a:xfrm>
          <a:prstGeom prst="rect">
            <a:avLst/>
          </a:prstGeom>
        </p:spPr>
      </p:pic>
      <p:pic>
        <p:nvPicPr>
          <p:cNvPr id="10" name="Picture 9" descr="images (15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3810000"/>
            <a:ext cx="3124200" cy="2705100"/>
          </a:xfrm>
          <a:prstGeom prst="rect">
            <a:avLst/>
          </a:prstGeom>
        </p:spPr>
      </p:pic>
      <p:pic>
        <p:nvPicPr>
          <p:cNvPr id="11" name="Picture 10" descr="images (14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1676400"/>
            <a:ext cx="2819400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4219575" cy="2971800"/>
          </a:xfrm>
          <a:prstGeom prst="rect">
            <a:avLst/>
          </a:prstGeom>
        </p:spPr>
      </p:pic>
      <p:pic>
        <p:nvPicPr>
          <p:cNvPr id="3" name="Picture 2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609600"/>
            <a:ext cx="4448175" cy="2971800"/>
          </a:xfrm>
          <a:prstGeom prst="rect">
            <a:avLst/>
          </a:prstGeom>
        </p:spPr>
      </p:pic>
      <p:pic>
        <p:nvPicPr>
          <p:cNvPr id="4" name="Picture 3" descr="images (4).jpg"/>
          <p:cNvPicPr>
            <a:picLocks noChangeAspect="1"/>
          </p:cNvPicPr>
          <p:nvPr/>
        </p:nvPicPr>
        <p:blipFill>
          <a:blip r:embed="rId5"/>
          <a:srcRect b="9530"/>
          <a:stretch>
            <a:fillRect/>
          </a:stretch>
        </p:blipFill>
        <p:spPr>
          <a:xfrm>
            <a:off x="3352800" y="3657600"/>
            <a:ext cx="5105400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591751">
            <a:off x="409838" y="4614569"/>
            <a:ext cx="2626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প্রাকৃতিক সম্পদ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pull dir="lu"/>
    <p:sndAc>
      <p:stSnd>
        <p:snd r:embed="rId2" name="las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676400"/>
            <a:ext cx="807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রাষ্টের সকল নাগরিকের ব্যক্তিগত এবং সমাজের সমষ্টিগত সম্পদকে একত্রে জাতীয় সম্পদ বলে।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4" name="Picture 3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-CRM-Sunset-Mode.jpg"/>
          <p:cNvPicPr>
            <a:picLocks noChangeAspect="1"/>
          </p:cNvPicPr>
          <p:nvPr/>
        </p:nvPicPr>
        <p:blipFill>
          <a:blip r:embed="rId2" cstate="print"/>
          <a:srcRect t="31327"/>
          <a:stretch>
            <a:fillRect/>
          </a:stretch>
        </p:blipFill>
        <p:spPr>
          <a:xfrm>
            <a:off x="2209800" y="457200"/>
            <a:ext cx="4419600" cy="2488938"/>
          </a:xfrm>
          <a:prstGeom prst="rect">
            <a:avLst/>
          </a:prstGeom>
        </p:spPr>
      </p:pic>
      <p:pic>
        <p:nvPicPr>
          <p:cNvPr id="3" name="Picture 2" descr="images (1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71800"/>
            <a:ext cx="2857500" cy="2895600"/>
          </a:xfrm>
          <a:prstGeom prst="rect">
            <a:avLst/>
          </a:prstGeom>
        </p:spPr>
      </p:pic>
      <p:pic>
        <p:nvPicPr>
          <p:cNvPr id="4" name="Picture 3" descr="images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971800"/>
            <a:ext cx="28956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5791200"/>
            <a:ext cx="3026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আন্তজার্তিক সম্পদ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images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971800"/>
            <a:ext cx="2695575" cy="2895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9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10" name="Picture 9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11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12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304800"/>
          <a:ext cx="8382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0" y="0"/>
            <a:ext cx="3861816" cy="1295400"/>
            <a:chOff x="3302868" y="555117"/>
            <a:chExt cx="3709658" cy="2675796"/>
          </a:xfrm>
        </p:grpSpPr>
        <p:sp>
          <p:nvSpPr>
            <p:cNvPr id="3" name="Rectangle 2"/>
            <p:cNvSpPr/>
            <p:nvPr/>
          </p:nvSpPr>
          <p:spPr>
            <a:xfrm>
              <a:off x="3302868" y="555117"/>
              <a:ext cx="3513488" cy="2538789"/>
            </a:xfrm>
            <a:prstGeom prst="rect">
              <a:avLst/>
            </a:prstGeom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 3"/>
            <p:cNvSpPr/>
            <p:nvPr/>
          </p:nvSpPr>
          <p:spPr>
            <a:xfrm>
              <a:off x="3815252" y="1478313"/>
              <a:ext cx="3197274" cy="1752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84048" rIns="384048" bIns="384048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5400" b="1" kern="1200" dirty="0" smtClean="0">
                  <a:latin typeface="NikoshBAN" pitchFamily="2" charset="0"/>
                  <a:cs typeface="NikoshBAN" pitchFamily="2" charset="0"/>
                </a:rPr>
                <a:t>প্রকৃতি প্রদত্ত সম্পদ</a:t>
              </a:r>
              <a:endParaRPr lang="en-US" sz="54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5" name="Picture 4" descr="566454927-spotted-deer-at-a-forest-reserve-in-sylhet-getty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2819400" cy="2677583"/>
          </a:xfrm>
          <a:prstGeom prst="rect">
            <a:avLst/>
          </a:prstGeom>
        </p:spPr>
      </p:pic>
      <p:pic>
        <p:nvPicPr>
          <p:cNvPr id="7" name="Picture 6" descr="images (2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524000"/>
            <a:ext cx="2971800" cy="2636797"/>
          </a:xfrm>
          <a:prstGeom prst="rect">
            <a:avLst/>
          </a:prstGeom>
        </p:spPr>
      </p:pic>
      <p:pic>
        <p:nvPicPr>
          <p:cNvPr id="8" name="Picture 7" descr="Babui-pakh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4800"/>
            <a:ext cx="4114800" cy="2743200"/>
          </a:xfrm>
          <a:prstGeom prst="rect">
            <a:avLst/>
          </a:prstGeom>
        </p:spPr>
      </p:pic>
      <p:pic>
        <p:nvPicPr>
          <p:cNvPr id="9" name="Picture 8" descr="images (9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920" y="1524000"/>
            <a:ext cx="3307080" cy="2667000"/>
          </a:xfrm>
          <a:prstGeom prst="rect">
            <a:avLst/>
          </a:prstGeom>
        </p:spPr>
      </p:pic>
      <p:pic>
        <p:nvPicPr>
          <p:cNvPr id="13" name="Picture 12" descr="images (3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4114800"/>
            <a:ext cx="50292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19400" y="2971800"/>
          <a:ext cx="3048000" cy="2381250"/>
        </p:xfrm>
        <a:graphic>
          <a:graphicData uri="http://schemas.openxmlformats.org/presentationml/2006/ole">
            <p:oleObj spid="_x0000_s1026" name="Package" showAsIcon="1" r:id="rId3" imgW="914400" imgH="714240" progId="Package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1447800"/>
            <a:ext cx="4421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চল একটি ভিডিও দেখি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6" name="Picture 5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8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default.jpg"/>
          <p:cNvPicPr>
            <a:picLocks noChangeAspect="1"/>
          </p:cNvPicPr>
          <p:nvPr/>
        </p:nvPicPr>
        <p:blipFill>
          <a:blip r:embed="rId3"/>
          <a:srcRect t="15000" b="13333"/>
          <a:stretch>
            <a:fillRect/>
          </a:stretch>
        </p:blipFill>
        <p:spPr>
          <a:xfrm>
            <a:off x="1524000" y="381000"/>
            <a:ext cx="6096000" cy="3276600"/>
          </a:xfrm>
          <a:prstGeom prst="rect">
            <a:avLst/>
          </a:prstGeom>
        </p:spPr>
      </p:pic>
      <p:pic>
        <p:nvPicPr>
          <p:cNvPr id="3" name="Picture 2" descr="images (1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3505200"/>
            <a:ext cx="4476750" cy="2981325"/>
          </a:xfrm>
          <a:prstGeom prst="rect">
            <a:avLst/>
          </a:prstGeom>
        </p:spPr>
      </p:pic>
      <p:pic>
        <p:nvPicPr>
          <p:cNvPr id="4" name="Picture 3" descr="unnamed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4867275" cy="3048000"/>
          </a:xfrm>
          <a:prstGeom prst="rect">
            <a:avLst/>
          </a:prstGeom>
        </p:spPr>
      </p:pic>
    </p:spTree>
  </p:cSld>
  <p:clrMapOvr>
    <a:masterClrMapping/>
  </p:clrMapOvr>
  <p:transition>
    <p:split orient="vert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2200" y="457200"/>
            <a:ext cx="3806279" cy="1295400"/>
            <a:chOff x="3302868" y="3555503"/>
            <a:chExt cx="3806279" cy="2538788"/>
          </a:xfrm>
        </p:grpSpPr>
        <p:sp>
          <p:nvSpPr>
            <p:cNvPr id="3" name="Rectangle 2"/>
            <p:cNvSpPr/>
            <p:nvPr/>
          </p:nvSpPr>
          <p:spPr>
            <a:xfrm>
              <a:off x="3302868" y="3555503"/>
              <a:ext cx="3806279" cy="2538788"/>
            </a:xfrm>
            <a:prstGeom prst="rect">
              <a:avLst/>
            </a:prstGeom>
          </p:spPr>
          <p:style>
            <a:ln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 3"/>
            <p:cNvSpPr/>
            <p:nvPr/>
          </p:nvSpPr>
          <p:spPr>
            <a:xfrm>
              <a:off x="3911872" y="3555503"/>
              <a:ext cx="3197274" cy="25387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84048" rIns="384048" bIns="384048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5400" b="1" kern="1200" dirty="0" smtClean="0">
                  <a:latin typeface="NikoshBAN" pitchFamily="2" charset="0"/>
                  <a:cs typeface="NikoshBAN" pitchFamily="2" charset="0"/>
                </a:rPr>
                <a:t>মানবসৃষ্ট সম্পদ</a:t>
              </a:r>
              <a:endParaRPr lang="en-US" sz="54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5" name="Picture 4" descr="images (2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5000"/>
            <a:ext cx="3429000" cy="2895600"/>
          </a:xfrm>
          <a:prstGeom prst="rect">
            <a:avLst/>
          </a:prstGeom>
        </p:spPr>
      </p:pic>
      <p:pic>
        <p:nvPicPr>
          <p:cNvPr id="6" name="Picture 5" descr="images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905000"/>
            <a:ext cx="2881313" cy="2895600"/>
          </a:xfrm>
          <a:prstGeom prst="rect">
            <a:avLst/>
          </a:prstGeom>
        </p:spPr>
      </p:pic>
      <p:pic>
        <p:nvPicPr>
          <p:cNvPr id="7" name="Picture 6" descr="BL03_19_MINE_2606695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905000"/>
            <a:ext cx="289560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5410200"/>
            <a:ext cx="357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আরোও আছে। যেমন-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676400"/>
            <a:ext cx="8200192" cy="3539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n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শাহানাজ </a:t>
            </a:r>
            <a:r>
              <a:rPr lang="bn-IN" sz="3600" b="1" dirty="0" smtClean="0">
                <a:ln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আকতার</a:t>
            </a:r>
          </a:p>
          <a:p>
            <a:pPr algn="ctr"/>
            <a:r>
              <a:rPr lang="bn-IN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ctr"/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সামাজিক বিজ্ঞান)</a:t>
            </a:r>
          </a:p>
          <a:p>
            <a:pPr algn="ctr"/>
            <a:r>
              <a:rPr lang="bn-BD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ডাবুয়া তারাচরণ শ্যামাচরণ উচ্চ বিদ্যালয়</a:t>
            </a:r>
          </a:p>
          <a:p>
            <a:pPr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রাউজান, চট্টগ্রাম। মোবাইল নং-০১৮১২৯৮১৫৯৮</a:t>
            </a: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E-mail No-shanajdabua@gmail.com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9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10" name="Picture 9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11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12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2124978" cy="2199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10000" y="685800"/>
            <a:ext cx="1798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714875" cy="2828925"/>
          </a:xfrm>
          <a:prstGeom prst="rect">
            <a:avLst/>
          </a:prstGeom>
        </p:spPr>
      </p:pic>
      <p:pic>
        <p:nvPicPr>
          <p:cNvPr id="3" name="Picture 2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1"/>
            <a:ext cx="4914900" cy="2286000"/>
          </a:xfrm>
          <a:prstGeom prst="rect">
            <a:avLst/>
          </a:prstGeom>
        </p:spPr>
      </p:pic>
      <p:pic>
        <p:nvPicPr>
          <p:cNvPr id="4" name="Picture 3" descr="534247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267200"/>
            <a:ext cx="3121152" cy="2286000"/>
          </a:xfrm>
          <a:prstGeom prst="rect">
            <a:avLst/>
          </a:prstGeom>
        </p:spPr>
      </p:pic>
      <p:pic>
        <p:nvPicPr>
          <p:cNvPr id="5" name="Picture 4" descr="bridge-path-straight-wood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304800"/>
            <a:ext cx="3505200" cy="2337465"/>
          </a:xfrm>
          <a:prstGeom prst="rect">
            <a:avLst/>
          </a:prstGeom>
        </p:spPr>
      </p:pic>
      <p:pic>
        <p:nvPicPr>
          <p:cNvPr id="6" name="Picture 5" descr="images (2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343401"/>
            <a:ext cx="2505075" cy="2133600"/>
          </a:xfrm>
          <a:prstGeom prst="rect">
            <a:avLst/>
          </a:prstGeom>
        </p:spPr>
      </p:pic>
      <p:pic>
        <p:nvPicPr>
          <p:cNvPr id="7" name="Picture 6" descr="images (20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4267200"/>
            <a:ext cx="2971800" cy="2286000"/>
          </a:xfrm>
          <a:prstGeom prst="rect">
            <a:avLst/>
          </a:prstGeom>
        </p:spPr>
      </p:pic>
      <p:pic>
        <p:nvPicPr>
          <p:cNvPr id="9" name="Picture 8" descr="Screenshot_20180403-181227.png"/>
          <p:cNvPicPr>
            <a:picLocks noChangeAspect="1"/>
          </p:cNvPicPr>
          <p:nvPr/>
        </p:nvPicPr>
        <p:blipFill>
          <a:blip r:embed="rId8"/>
          <a:srcRect t="14444" b="15556"/>
          <a:stretch>
            <a:fillRect/>
          </a:stretch>
        </p:blipFill>
        <p:spPr>
          <a:xfrm>
            <a:off x="4724400" y="2514600"/>
            <a:ext cx="3962400" cy="1904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1" y="28956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জাতীয় সম্পদের সংরক্ষণ ও অপচয়রোধে নাগরিকের কী কী দায়িত্ব আছে বলে তোমরা মনে কর।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1066800"/>
            <a:ext cx="30043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6" name="Picture 5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8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81000" y="1397000"/>
          <a:ext cx="83820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52800" y="533400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b="1" dirty="0" smtClean="0"/>
              <a:t>মূল্যায়ন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713670">
            <a:off x="1632400" y="594597"/>
            <a:ext cx="2513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905000"/>
            <a:ext cx="403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জাতীয় সম্পদের সংরক্ষণ ও অপচয়রোধে </a:t>
            </a:r>
          </a:p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কী কী করনীয় তা লিখ।</a:t>
            </a:r>
            <a:endParaRPr lang="en-US" sz="4000" dirty="0"/>
          </a:p>
        </p:txBody>
      </p:sp>
      <p:pic>
        <p:nvPicPr>
          <p:cNvPr id="5" name="Picture 4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4467225" cy="3200400"/>
          </a:xfrm>
          <a:prstGeom prst="rect">
            <a:avLst/>
          </a:prstGeom>
        </p:spPr>
      </p:pic>
      <p:pic>
        <p:nvPicPr>
          <p:cNvPr id="6" name="Picture 5" descr="images (2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981201"/>
            <a:ext cx="4476750" cy="1981200"/>
          </a:xfrm>
          <a:prstGeom prst="rect">
            <a:avLst/>
          </a:prstGeom>
        </p:spPr>
      </p:pic>
      <p:pic>
        <p:nvPicPr>
          <p:cNvPr id="7" name="Picture 6" descr="images (3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810000"/>
            <a:ext cx="2438400" cy="2733675"/>
          </a:xfrm>
          <a:prstGeom prst="rect">
            <a:avLst/>
          </a:prstGeom>
        </p:spPr>
      </p:pic>
      <p:pic>
        <p:nvPicPr>
          <p:cNvPr id="8" name="Picture 7" descr="images (3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876675"/>
            <a:ext cx="3048000" cy="2676525"/>
          </a:xfrm>
          <a:prstGeom prst="rect">
            <a:avLst/>
          </a:prstGeom>
        </p:spPr>
      </p:pic>
      <p:pic>
        <p:nvPicPr>
          <p:cNvPr id="9" name="Picture 8" descr="images (30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10000"/>
            <a:ext cx="3048000" cy="2743200"/>
          </a:xfrm>
          <a:prstGeom prst="rect">
            <a:avLst/>
          </a:prstGeom>
        </p:spPr>
      </p:pic>
    </p:spTree>
  </p:cSld>
  <p:clrMapOvr>
    <a:masterClrMapping/>
  </p:clrMapOvr>
  <p:transition>
    <p:newsflash/>
    <p:sndAc>
      <p:stSnd>
        <p:snd r:embed="rId2" name="whoosh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4804-Animated-Pink-Lillies-.jp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1000"/>
            <a:ext cx="70104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5105400"/>
            <a:ext cx="4038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ধন্যবাদ সবাইকে</a:t>
            </a:r>
            <a:endParaRPr lang="en-US" sz="6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6" name="Picture 5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8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19200"/>
            <a:ext cx="6172200" cy="32004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bn-BD" sz="5400" b="1" dirty="0" smtClean="0">
                <a:ln w="1905">
                  <a:solidFill>
                    <a:sysClr val="windowText" lastClr="000000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 ও বিশ্বপরিচয়</a:t>
            </a:r>
            <a:endParaRPr lang="bn-BD" sz="4000" b="1" dirty="0" smtClean="0">
              <a:ln w="1905">
                <a:solidFill>
                  <a:sysClr val="windowText" lastClr="000000"/>
                </a:solidFill>
              </a:ln>
              <a:blipFill>
                <a:blip r:embed="rId2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শ্রেণিঃ নবম/দশম</a:t>
            </a:r>
          </a:p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সময়ঃ৫০ মিনিট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4" name="Picture 3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  <p:pic>
        <p:nvPicPr>
          <p:cNvPr id="8" name="Picture 7" descr="20171025_233610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rcRect r="12366"/>
          <a:stretch>
            <a:fillRect/>
          </a:stretch>
        </p:blipFill>
        <p:spPr>
          <a:xfrm rot="5400000">
            <a:off x="5427888" y="2573112"/>
            <a:ext cx="3012621" cy="22859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47800"/>
            <a:ext cx="4010025" cy="3657600"/>
          </a:xfrm>
          <a:prstGeom prst="rect">
            <a:avLst/>
          </a:prstGeom>
        </p:spPr>
      </p:pic>
      <p:pic>
        <p:nvPicPr>
          <p:cNvPr id="3" name="Picture 2" descr="images (1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447800"/>
            <a:ext cx="4495799" cy="3665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5486400"/>
            <a:ext cx="5718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এই যে টাকা, স্বর্ণ এগুলোকে আমরা কি বলি?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drumroll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24000"/>
            <a:ext cx="7467600" cy="2286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400" b="1" dirty="0" smtClean="0">
                <a:ln w="31550" cmpd="sng">
                  <a:solidFill>
                    <a:sysClr val="windowText" lastClr="000000"/>
                  </a:solidFill>
                  <a:prstDash val="solid"/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জাতীয় সম্পদ</a:t>
            </a:r>
            <a:endParaRPr lang="en-US" sz="4400" b="1" dirty="0">
              <a:ln w="31550" cmpd="sng">
                <a:solidFill>
                  <a:sysClr val="windowText" lastClr="000000"/>
                </a:solidFill>
                <a:prstDash val="solid"/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4114800"/>
            <a:ext cx="33297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অধ্যায় ১০ম</a:t>
            </a:r>
          </a:p>
          <a:p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পৃষ্ঠা নং-১৩৬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6" name="Picture 5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8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752600"/>
            <a:ext cx="80602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শিখনফল</a:t>
            </a:r>
          </a:p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 এ অধ্যায় পাঠ শশেষে শিক্ষার্থীরা –</a:t>
            </a:r>
          </a:p>
          <a:p>
            <a:endParaRPr lang="bn-BD" sz="3200" b="1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জাতীয় সম্পদের ধারনা ব্যাখ্যা করতে পারবে।</a:t>
            </a:r>
          </a:p>
          <a:p>
            <a:pPr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জাতীয় সম্পদের প্রকার ও উৎস  বিশ্লেষণ হরতে পারবে।</a:t>
            </a:r>
          </a:p>
          <a:p>
            <a:pPr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জাতীয় সম্পদের সংরক্ষণ ও অপচয়রোধ সম্বন্ধে সচেতন হবে।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4" name="Picture 3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38200"/>
            <a:ext cx="8151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আমরা সাধারণত অর্থ,জমিজমা,বাড়িঘর,নানারকম প্রয়োজনীয় </a:t>
            </a:r>
          </a:p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দ্রব্যসামগ্রী, স্বর্ণ-রৌপ্য এগুলোকে সম্পদ বলি।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Picture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495800"/>
            <a:ext cx="3886200" cy="2362200"/>
          </a:xfrm>
          <a:prstGeom prst="rect">
            <a:avLst/>
          </a:prstGeom>
        </p:spPr>
      </p:pic>
      <p:pic>
        <p:nvPicPr>
          <p:cNvPr id="5" name="Picture 4" descr="templetreasure-300x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572000"/>
            <a:ext cx="4724400" cy="22860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81200"/>
            <a:ext cx="2895600" cy="2590800"/>
          </a:xfrm>
          <a:prstGeom prst="rect">
            <a:avLst/>
          </a:prstGeom>
        </p:spPr>
      </p:pic>
      <p:pic>
        <p:nvPicPr>
          <p:cNvPr id="7" name="Picture 6" descr="Topla porodična kuća sa potkrovljem (10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981200"/>
            <a:ext cx="2895600" cy="2667000"/>
          </a:xfrm>
          <a:prstGeom prst="rect">
            <a:avLst/>
          </a:prstGeom>
        </p:spPr>
      </p:pic>
      <p:pic>
        <p:nvPicPr>
          <p:cNvPr id="8" name="Picture 7" descr="unnamed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1981200"/>
            <a:ext cx="2743200" cy="25908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2" name="cashreg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800600"/>
            <a:ext cx="7543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প্রকৃত অর্থে কোনো বস্তু বা দ্রব্যকে সম্পদ বলতে হলে সে বস্তুর উপযোগ ,অপ্রাচুর্য, বাহ্যিকতা এবং হস্থান্তরযোগ্যতা থাকতে হবে।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image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200"/>
            <a:ext cx="5867400" cy="4362082"/>
          </a:xfrm>
          <a:prstGeom prst="rect">
            <a:avLst/>
          </a:prstGeom>
        </p:spPr>
      </p:pic>
      <p:grpSp>
        <p:nvGrpSpPr>
          <p:cNvPr id="4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6" name="Picture 5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8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304800"/>
            <a:ext cx="2775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সম্পদের প্রকার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304800" y="990600"/>
          <a:ext cx="8839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7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5" name="Picture 4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0" y="0"/>
              <a:ext cx="9144000" cy="381000"/>
            </a:xfrm>
            <a:prstGeom prst="rect">
              <a:avLst/>
            </a:prstGeom>
            <a:noFill/>
          </p:spPr>
        </p:pic>
        <p:pic>
          <p:nvPicPr>
            <p:cNvPr id="6" name="Picture 5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-3103161" y="3103163"/>
              <a:ext cx="6858000" cy="651675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5389165" y="3103164"/>
              <a:ext cx="6857998" cy="651675"/>
            </a:xfrm>
            <a:prstGeom prst="rect">
              <a:avLst/>
            </a:prstGeom>
            <a:noFill/>
          </p:spPr>
        </p:pic>
        <p:pic>
          <p:nvPicPr>
            <p:cNvPr id="8" name="Picture 8" descr="C:\Program Files\Microsoft Office\MEDIA\OFFICE12\Lines\BD21319_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V="1">
              <a:off x="0" y="6476999"/>
              <a:ext cx="91440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221</Words>
  <Application>Microsoft Office PowerPoint</Application>
  <PresentationFormat>On-screen Show (4:3)</PresentationFormat>
  <Paragraphs>53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User</cp:lastModifiedBy>
  <cp:revision>14</cp:revision>
  <dcterms:created xsi:type="dcterms:W3CDTF">2006-08-16T00:00:00Z</dcterms:created>
  <dcterms:modified xsi:type="dcterms:W3CDTF">2018-04-28T03:06:39Z</dcterms:modified>
</cp:coreProperties>
</file>